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ppt/slideLayouts/slideLayout27.xml" ContentType="application/vnd.openxmlformats-officedocument.presentationml.slideLayout+xml"/>
  <Override PartName="/ppt/theme/theme27.xml" ContentType="application/vnd.openxmlformats-officedocument.theme+xml"/>
  <Override PartName="/ppt/slideLayouts/slideLayout28.xml" ContentType="application/vnd.openxmlformats-officedocument.presentationml.slideLayout+xml"/>
  <Override PartName="/ppt/theme/theme28.xml" ContentType="application/vnd.openxmlformats-officedocument.theme+xml"/>
  <Override PartName="/ppt/slideLayouts/slideLayout29.xml" ContentType="application/vnd.openxmlformats-officedocument.presentationml.slideLayout+xml"/>
  <Override PartName="/ppt/theme/theme29.xml" ContentType="application/vnd.openxmlformats-officedocument.theme+xml"/>
  <Override PartName="/ppt/slideLayouts/slideLayout30.xml" ContentType="application/vnd.openxmlformats-officedocument.presentationml.slideLayout+xml"/>
  <Override PartName="/ppt/theme/theme30.xml" ContentType="application/vnd.openxmlformats-officedocument.theme+xml"/>
  <Override PartName="/ppt/slideLayouts/slideLayout31.xml" ContentType="application/vnd.openxmlformats-officedocument.presentationml.slideLayout+xml"/>
  <Override PartName="/ppt/theme/theme31.xml" ContentType="application/vnd.openxmlformats-officedocument.theme+xml"/>
  <Override PartName="/ppt/slideLayouts/slideLayout32.xml" ContentType="application/vnd.openxmlformats-officedocument.presentationml.slideLayout+xml"/>
  <Override PartName="/ppt/theme/theme32.xml" ContentType="application/vnd.openxmlformats-officedocument.theme+xml"/>
  <Override PartName="/ppt/slideLayouts/slideLayout33.xml" ContentType="application/vnd.openxmlformats-officedocument.presentationml.slideLayout+xml"/>
  <Override PartName="/ppt/theme/theme33.xml" ContentType="application/vnd.openxmlformats-officedocument.theme+xml"/>
  <Override PartName="/ppt/slideLayouts/slideLayout34.xml" ContentType="application/vnd.openxmlformats-officedocument.presentationml.slideLayout+xml"/>
  <Override PartName="/ppt/theme/theme34.xml" ContentType="application/vnd.openxmlformats-officedocument.theme+xml"/>
  <Override PartName="/ppt/slideLayouts/slideLayout35.xml" ContentType="application/vnd.openxmlformats-officedocument.presentationml.slideLayout+xml"/>
  <Override PartName="/ppt/theme/theme35.xml" ContentType="application/vnd.openxmlformats-officedocument.theme+xml"/>
  <Override PartName="/ppt/slideLayouts/slideLayout36.xml" ContentType="application/vnd.openxmlformats-officedocument.presentationml.slideLayout+xml"/>
  <Override PartName="/ppt/theme/theme36.xml" ContentType="application/vnd.openxmlformats-officedocument.theme+xml"/>
  <Override PartName="/ppt/slideLayouts/slideLayout37.xml" ContentType="application/vnd.openxmlformats-officedocument.presentationml.slideLayout+xml"/>
  <Override PartName="/ppt/theme/theme37.xml" ContentType="application/vnd.openxmlformats-officedocument.theme+xml"/>
  <Override PartName="/ppt/slideLayouts/slideLayout38.xml" ContentType="application/vnd.openxmlformats-officedocument.presentationml.slideLayout+xml"/>
  <Override PartName="/ppt/theme/theme38.xml" ContentType="application/vnd.openxmlformats-officedocument.theme+xml"/>
  <Override PartName="/ppt/slideLayouts/slideLayout39.xml" ContentType="application/vnd.openxmlformats-officedocument.presentationml.slideLayout+xml"/>
  <Override PartName="/ppt/theme/theme39.xml" ContentType="application/vnd.openxmlformats-officedocument.theme+xml"/>
  <Override PartName="/ppt/slideLayouts/slideLayout40.xml" ContentType="application/vnd.openxmlformats-officedocument.presentationml.slideLayout+xml"/>
  <Override PartName="/ppt/theme/theme40.xml" ContentType="application/vnd.openxmlformats-officedocument.theme+xml"/>
  <Override PartName="/ppt/slideLayouts/slideLayout41.xml" ContentType="application/vnd.openxmlformats-officedocument.presentationml.slideLayout+xml"/>
  <Override PartName="/ppt/theme/theme41.xml" ContentType="application/vnd.openxmlformats-officedocument.theme+xml"/>
  <Override PartName="/ppt/slideLayouts/slideLayout42.xml" ContentType="application/vnd.openxmlformats-officedocument.presentationml.slideLayout+xml"/>
  <Override PartName="/ppt/theme/theme42.xml" ContentType="application/vnd.openxmlformats-officedocument.theme+xml"/>
  <Override PartName="/ppt/slideLayouts/slideLayout43.xml" ContentType="application/vnd.openxmlformats-officedocument.presentationml.slideLayout+xml"/>
  <Override PartName="/ppt/theme/theme43.xml" ContentType="application/vnd.openxmlformats-officedocument.theme+xml"/>
  <Override PartName="/ppt/slideLayouts/slideLayout44.xml" ContentType="application/vnd.openxmlformats-officedocument.presentationml.slideLayout+xml"/>
  <Override PartName="/ppt/theme/theme44.xml" ContentType="application/vnd.openxmlformats-officedocument.theme+xml"/>
  <Override PartName="/ppt/slideLayouts/slideLayout45.xml" ContentType="application/vnd.openxmlformats-officedocument.presentationml.slideLayout+xml"/>
  <Override PartName="/ppt/theme/theme45.xml" ContentType="application/vnd.openxmlformats-officedocument.theme+xml"/>
  <Override PartName="/ppt/slideLayouts/slideLayout46.xml" ContentType="application/vnd.openxmlformats-officedocument.presentationml.slideLayout+xml"/>
  <Override PartName="/ppt/theme/theme46.xml" ContentType="application/vnd.openxmlformats-officedocument.theme+xml"/>
  <Override PartName="/ppt/slideLayouts/slideLayout47.xml" ContentType="application/vnd.openxmlformats-officedocument.presentationml.slideLayout+xml"/>
  <Override PartName="/ppt/theme/theme47.xml" ContentType="application/vnd.openxmlformats-officedocument.theme+xml"/>
  <Override PartName="/ppt/slideLayouts/slideLayout48.xml" ContentType="application/vnd.openxmlformats-officedocument.presentationml.slideLayout+xml"/>
  <Override PartName="/ppt/theme/theme48.xml" ContentType="application/vnd.openxmlformats-officedocument.theme+xml"/>
  <Override PartName="/ppt/slideLayouts/slideLayout49.xml" ContentType="application/vnd.openxmlformats-officedocument.presentationml.slideLayout+xml"/>
  <Override PartName="/ppt/theme/theme49.xml" ContentType="application/vnd.openxmlformats-officedocument.theme+xml"/>
  <Override PartName="/ppt/slideLayouts/slideLayout50.xml" ContentType="application/vnd.openxmlformats-officedocument.presentationml.slideLayout+xml"/>
  <Override PartName="/ppt/theme/theme50.xml" ContentType="application/vnd.openxmlformats-officedocument.theme+xml"/>
  <Override PartName="/ppt/slideLayouts/slideLayout51.xml" ContentType="application/vnd.openxmlformats-officedocument.presentationml.slideLayout+xml"/>
  <Override PartName="/ppt/theme/theme51.xml" ContentType="application/vnd.openxmlformats-officedocument.theme+xml"/>
  <Override PartName="/ppt/slideLayouts/slideLayout52.xml" ContentType="application/vnd.openxmlformats-officedocument.presentationml.slideLayout+xml"/>
  <Override PartName="/ppt/theme/theme52.xml" ContentType="application/vnd.openxmlformats-officedocument.theme+xml"/>
  <Override PartName="/ppt/slideLayouts/slideLayout53.xml" ContentType="application/vnd.openxmlformats-officedocument.presentationml.slideLayout+xml"/>
  <Override PartName="/ppt/theme/theme53.xml" ContentType="application/vnd.openxmlformats-officedocument.theme+xml"/>
  <Override PartName="/ppt/slideLayouts/slideLayout54.xml" ContentType="application/vnd.openxmlformats-officedocument.presentationml.slideLayout+xml"/>
  <Override PartName="/ppt/theme/theme54.xml" ContentType="application/vnd.openxmlformats-officedocument.theme+xml"/>
  <Override PartName="/ppt/slideLayouts/slideLayout55.xml" ContentType="application/vnd.openxmlformats-officedocument.presentationml.slideLayout+xml"/>
  <Override PartName="/ppt/theme/theme55.xml" ContentType="application/vnd.openxmlformats-officedocument.theme+xml"/>
  <Override PartName="/ppt/slideLayouts/slideLayout56.xml" ContentType="application/vnd.openxmlformats-officedocument.presentationml.slideLayout+xml"/>
  <Override PartName="/ppt/theme/theme56.xml" ContentType="application/vnd.openxmlformats-officedocument.theme+xml"/>
  <Override PartName="/ppt/slideLayouts/slideLayout57.xml" ContentType="application/vnd.openxmlformats-officedocument.presentationml.slideLayout+xml"/>
  <Override PartName="/ppt/theme/theme57.xml" ContentType="application/vnd.openxmlformats-officedocument.theme+xml"/>
  <Override PartName="/ppt/slideLayouts/slideLayout58.xml" ContentType="application/vnd.openxmlformats-officedocument.presentationml.slideLayout+xml"/>
  <Override PartName="/ppt/theme/theme58.xml" ContentType="application/vnd.openxmlformats-officedocument.theme+xml"/>
  <Override PartName="/ppt/slideLayouts/slideLayout59.xml" ContentType="application/vnd.openxmlformats-officedocument.presentationml.slideLayout+xml"/>
  <Override PartName="/ppt/theme/theme59.xml" ContentType="application/vnd.openxmlformats-officedocument.theme+xml"/>
  <Override PartName="/ppt/slideLayouts/slideLayout60.xml" ContentType="application/vnd.openxmlformats-officedocument.presentationml.slideLayout+xml"/>
  <Override PartName="/ppt/theme/theme60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50" r:id="rId5"/>
    <p:sldMasterId id="2147483652" r:id="rId6"/>
    <p:sldMasterId id="2147483654" r:id="rId7"/>
    <p:sldMasterId id="2147483656" r:id="rId8"/>
    <p:sldMasterId id="2147483658" r:id="rId9"/>
    <p:sldMasterId id="2147483660" r:id="rId10"/>
    <p:sldMasterId id="2147483662" r:id="rId11"/>
    <p:sldMasterId id="2147483664" r:id="rId12"/>
    <p:sldMasterId id="2147483666" r:id="rId13"/>
    <p:sldMasterId id="2147483668" r:id="rId14"/>
    <p:sldMasterId id="2147483670" r:id="rId15"/>
    <p:sldMasterId id="2147483672" r:id="rId16"/>
    <p:sldMasterId id="2147483674" r:id="rId17"/>
    <p:sldMasterId id="2147483676" r:id="rId18"/>
    <p:sldMasterId id="2147483678" r:id="rId19"/>
    <p:sldMasterId id="2147483680" r:id="rId20"/>
    <p:sldMasterId id="2147483682" r:id="rId21"/>
    <p:sldMasterId id="2147483684" r:id="rId22"/>
    <p:sldMasterId id="2147483686" r:id="rId23"/>
    <p:sldMasterId id="2147483688" r:id="rId24"/>
    <p:sldMasterId id="2147483690" r:id="rId25"/>
    <p:sldMasterId id="2147483692" r:id="rId26"/>
    <p:sldMasterId id="2147483694" r:id="rId27"/>
    <p:sldMasterId id="2147483696" r:id="rId28"/>
    <p:sldMasterId id="2147483698" r:id="rId29"/>
    <p:sldMasterId id="2147483700" r:id="rId30"/>
    <p:sldMasterId id="2147483702" r:id="rId31"/>
    <p:sldMasterId id="2147483704" r:id="rId32"/>
    <p:sldMasterId id="2147483706" r:id="rId33"/>
    <p:sldMasterId id="2147483708" r:id="rId34"/>
    <p:sldMasterId id="2147483710" r:id="rId35"/>
    <p:sldMasterId id="2147483712" r:id="rId36"/>
    <p:sldMasterId id="2147483714" r:id="rId37"/>
    <p:sldMasterId id="2147483716" r:id="rId38"/>
    <p:sldMasterId id="2147483718" r:id="rId39"/>
    <p:sldMasterId id="2147483720" r:id="rId40"/>
    <p:sldMasterId id="2147483722" r:id="rId41"/>
    <p:sldMasterId id="2147483724" r:id="rId42"/>
    <p:sldMasterId id="2147483726" r:id="rId43"/>
    <p:sldMasterId id="2147483728" r:id="rId44"/>
    <p:sldMasterId id="2147483730" r:id="rId45"/>
    <p:sldMasterId id="2147483732" r:id="rId46"/>
    <p:sldMasterId id="2147483734" r:id="rId47"/>
    <p:sldMasterId id="2147483736" r:id="rId48"/>
    <p:sldMasterId id="2147483738" r:id="rId49"/>
    <p:sldMasterId id="2147483740" r:id="rId50"/>
    <p:sldMasterId id="2147483742" r:id="rId51"/>
    <p:sldMasterId id="2147483744" r:id="rId52"/>
    <p:sldMasterId id="2147483746" r:id="rId53"/>
    <p:sldMasterId id="2147483748" r:id="rId54"/>
    <p:sldMasterId id="2147483750" r:id="rId55"/>
    <p:sldMasterId id="2147483752" r:id="rId56"/>
    <p:sldMasterId id="2147483754" r:id="rId57"/>
    <p:sldMasterId id="2147483756" r:id="rId58"/>
    <p:sldMasterId id="2147483758" r:id="rId59"/>
    <p:sldMasterId id="2147483760" r:id="rId60"/>
    <p:sldMasterId id="2147483762" r:id="rId61"/>
    <p:sldMasterId id="2147483764" r:id="rId62"/>
    <p:sldMasterId id="2147483766" r:id="rId63"/>
  </p:sldMasterIdLst>
  <p:sldIdLst>
    <p:sldId id="256" r:id="rId64"/>
    <p:sldId id="257" r:id="rId65"/>
    <p:sldId id="258" r:id="rId66"/>
    <p:sldId id="259" r:id="rId67"/>
    <p:sldId id="260" r:id="rId68"/>
    <p:sldId id="261" r:id="rId69"/>
    <p:sldId id="262" r:id="rId70"/>
    <p:sldId id="263" r:id="rId71"/>
    <p:sldId id="264" r:id="rId72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F31B26-A093-4AB8-AE72-DAD7664069F1}" v="4" dt="2024-03-19T08:45:15.3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Master" Target="slideMasters/slideMaster23.xml"/><Relationship Id="rId21" Type="http://schemas.openxmlformats.org/officeDocument/2006/relationships/slideMaster" Target="slideMasters/slideMaster18.xml"/><Relationship Id="rId42" Type="http://schemas.openxmlformats.org/officeDocument/2006/relationships/slideMaster" Target="slideMasters/slideMaster39.xml"/><Relationship Id="rId47" Type="http://schemas.openxmlformats.org/officeDocument/2006/relationships/slideMaster" Target="slideMasters/slideMaster44.xml"/><Relationship Id="rId63" Type="http://schemas.openxmlformats.org/officeDocument/2006/relationships/slideMaster" Target="slideMasters/slideMaster60.xml"/><Relationship Id="rId68" Type="http://schemas.openxmlformats.org/officeDocument/2006/relationships/slide" Target="slides/slide5.xml"/><Relationship Id="rId16" Type="http://schemas.openxmlformats.org/officeDocument/2006/relationships/slideMaster" Target="slideMasters/slideMaster13.xml"/><Relationship Id="rId11" Type="http://schemas.openxmlformats.org/officeDocument/2006/relationships/slideMaster" Target="slideMasters/slideMaster8.xml"/><Relationship Id="rId24" Type="http://schemas.openxmlformats.org/officeDocument/2006/relationships/slideMaster" Target="slideMasters/slideMaster21.xml"/><Relationship Id="rId32" Type="http://schemas.openxmlformats.org/officeDocument/2006/relationships/slideMaster" Target="slideMasters/slideMaster29.xml"/><Relationship Id="rId37" Type="http://schemas.openxmlformats.org/officeDocument/2006/relationships/slideMaster" Target="slideMasters/slideMaster34.xml"/><Relationship Id="rId40" Type="http://schemas.openxmlformats.org/officeDocument/2006/relationships/slideMaster" Target="slideMasters/slideMaster37.xml"/><Relationship Id="rId45" Type="http://schemas.openxmlformats.org/officeDocument/2006/relationships/slideMaster" Target="slideMasters/slideMaster42.xml"/><Relationship Id="rId53" Type="http://schemas.openxmlformats.org/officeDocument/2006/relationships/slideMaster" Target="slideMasters/slideMaster50.xml"/><Relationship Id="rId58" Type="http://schemas.openxmlformats.org/officeDocument/2006/relationships/slideMaster" Target="slideMasters/slideMaster55.xml"/><Relationship Id="rId66" Type="http://schemas.openxmlformats.org/officeDocument/2006/relationships/slide" Target="slides/slide3.xml"/><Relationship Id="rId7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61" Type="http://schemas.openxmlformats.org/officeDocument/2006/relationships/slideMaster" Target="slideMasters/slideMaster58.xml"/><Relationship Id="rId19" Type="http://schemas.openxmlformats.org/officeDocument/2006/relationships/slideMaster" Target="slideMasters/slideMaster16.xml"/><Relationship Id="rId14" Type="http://schemas.openxmlformats.org/officeDocument/2006/relationships/slideMaster" Target="slideMasters/slideMaster11.xml"/><Relationship Id="rId22" Type="http://schemas.openxmlformats.org/officeDocument/2006/relationships/slideMaster" Target="slideMasters/slideMaster19.xml"/><Relationship Id="rId27" Type="http://schemas.openxmlformats.org/officeDocument/2006/relationships/slideMaster" Target="slideMasters/slideMaster24.xml"/><Relationship Id="rId30" Type="http://schemas.openxmlformats.org/officeDocument/2006/relationships/slideMaster" Target="slideMasters/slideMaster27.xml"/><Relationship Id="rId35" Type="http://schemas.openxmlformats.org/officeDocument/2006/relationships/slideMaster" Target="slideMasters/slideMaster32.xml"/><Relationship Id="rId43" Type="http://schemas.openxmlformats.org/officeDocument/2006/relationships/slideMaster" Target="slideMasters/slideMaster40.xml"/><Relationship Id="rId48" Type="http://schemas.openxmlformats.org/officeDocument/2006/relationships/slideMaster" Target="slideMasters/slideMaster45.xml"/><Relationship Id="rId56" Type="http://schemas.openxmlformats.org/officeDocument/2006/relationships/slideMaster" Target="slideMasters/slideMaster53.xml"/><Relationship Id="rId64" Type="http://schemas.openxmlformats.org/officeDocument/2006/relationships/slide" Target="slides/slide1.xml"/><Relationship Id="rId69" Type="http://schemas.openxmlformats.org/officeDocument/2006/relationships/slide" Target="slides/slide6.xml"/><Relationship Id="rId77" Type="http://schemas.microsoft.com/office/2015/10/relationships/revisionInfo" Target="revisionInfo.xml"/><Relationship Id="rId8" Type="http://schemas.openxmlformats.org/officeDocument/2006/relationships/slideMaster" Target="slideMasters/slideMaster5.xml"/><Relationship Id="rId51" Type="http://schemas.openxmlformats.org/officeDocument/2006/relationships/slideMaster" Target="slideMasters/slideMaster48.xml"/><Relationship Id="rId72" Type="http://schemas.openxmlformats.org/officeDocument/2006/relationships/slide" Target="slides/slide9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Master" Target="slideMasters/slideMaster22.xml"/><Relationship Id="rId33" Type="http://schemas.openxmlformats.org/officeDocument/2006/relationships/slideMaster" Target="slideMasters/slideMaster30.xml"/><Relationship Id="rId38" Type="http://schemas.openxmlformats.org/officeDocument/2006/relationships/slideMaster" Target="slideMasters/slideMaster35.xml"/><Relationship Id="rId46" Type="http://schemas.openxmlformats.org/officeDocument/2006/relationships/slideMaster" Target="slideMasters/slideMaster43.xml"/><Relationship Id="rId59" Type="http://schemas.openxmlformats.org/officeDocument/2006/relationships/slideMaster" Target="slideMasters/slideMaster56.xml"/><Relationship Id="rId67" Type="http://schemas.openxmlformats.org/officeDocument/2006/relationships/slide" Target="slides/slide4.xml"/><Relationship Id="rId20" Type="http://schemas.openxmlformats.org/officeDocument/2006/relationships/slideMaster" Target="slideMasters/slideMaster17.xml"/><Relationship Id="rId41" Type="http://schemas.openxmlformats.org/officeDocument/2006/relationships/slideMaster" Target="slideMasters/slideMaster38.xml"/><Relationship Id="rId54" Type="http://schemas.openxmlformats.org/officeDocument/2006/relationships/slideMaster" Target="slideMasters/slideMaster51.xml"/><Relationship Id="rId62" Type="http://schemas.openxmlformats.org/officeDocument/2006/relationships/slideMaster" Target="slideMasters/slideMaster59.xml"/><Relationship Id="rId70" Type="http://schemas.openxmlformats.org/officeDocument/2006/relationships/slide" Target="slides/slide7.xml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Master" Target="slideMasters/slideMaster12.xml"/><Relationship Id="rId23" Type="http://schemas.openxmlformats.org/officeDocument/2006/relationships/slideMaster" Target="slideMasters/slideMaster20.xml"/><Relationship Id="rId28" Type="http://schemas.openxmlformats.org/officeDocument/2006/relationships/slideMaster" Target="slideMasters/slideMaster25.xml"/><Relationship Id="rId36" Type="http://schemas.openxmlformats.org/officeDocument/2006/relationships/slideMaster" Target="slideMasters/slideMaster33.xml"/><Relationship Id="rId49" Type="http://schemas.openxmlformats.org/officeDocument/2006/relationships/slideMaster" Target="slideMasters/slideMaster46.xml"/><Relationship Id="rId57" Type="http://schemas.openxmlformats.org/officeDocument/2006/relationships/slideMaster" Target="slideMasters/slideMaster54.xml"/><Relationship Id="rId10" Type="http://schemas.openxmlformats.org/officeDocument/2006/relationships/slideMaster" Target="slideMasters/slideMaster7.xml"/><Relationship Id="rId31" Type="http://schemas.openxmlformats.org/officeDocument/2006/relationships/slideMaster" Target="slideMasters/slideMaster28.xml"/><Relationship Id="rId44" Type="http://schemas.openxmlformats.org/officeDocument/2006/relationships/slideMaster" Target="slideMasters/slideMaster41.xml"/><Relationship Id="rId52" Type="http://schemas.openxmlformats.org/officeDocument/2006/relationships/slideMaster" Target="slideMasters/slideMaster49.xml"/><Relationship Id="rId60" Type="http://schemas.openxmlformats.org/officeDocument/2006/relationships/slideMaster" Target="slideMasters/slideMaster57.xml"/><Relationship Id="rId65" Type="http://schemas.openxmlformats.org/officeDocument/2006/relationships/slide" Target="slides/slide2.xml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39" Type="http://schemas.openxmlformats.org/officeDocument/2006/relationships/slideMaster" Target="slideMasters/slideMaster36.xml"/><Relationship Id="rId34" Type="http://schemas.openxmlformats.org/officeDocument/2006/relationships/slideMaster" Target="slideMasters/slideMaster31.xml"/><Relationship Id="rId50" Type="http://schemas.openxmlformats.org/officeDocument/2006/relationships/slideMaster" Target="slideMasters/slideMaster47.xml"/><Relationship Id="rId55" Type="http://schemas.openxmlformats.org/officeDocument/2006/relationships/slideMaster" Target="slideMasters/slideMaster52.xml"/><Relationship Id="rId76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71" Type="http://schemas.openxmlformats.org/officeDocument/2006/relationships/slide" Target="slides/slide8.xml"/><Relationship Id="rId2" Type="http://schemas.openxmlformats.org/officeDocument/2006/relationships/customXml" Target="../customXml/item2.xml"/><Relationship Id="rId29" Type="http://schemas.openxmlformats.org/officeDocument/2006/relationships/slideMaster" Target="slideMasters/slideMaster26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659FAAC9-A093-4D21-8C24-F1AB5EC27D9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B1DEEDC-9AA9-46F2-9C49-F50079A991D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2B11767-2F75-4C8F-8617-E8F773C24D2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20269F2B-A188-4F14-AF1A-8F9AC9B1809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4B686AF-57BC-4950-8D98-8341F261F18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0B53145-9D26-4829-B2A6-D05FC1295F2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lstStyle/>
          <a:p>
            <a:fld id="{5EC1E5E9-5329-4AEF-8890-D6296EED28D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E139ABE-591F-4518-87BA-753C248E435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824D71C3-00B6-44FF-ACEC-E83C707B17C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411EBE0B-DC59-465B-BADF-90060287464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mediaAndTx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403BD270-6D27-4B99-90FF-32F91AD01D3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4F075D8-4A37-41B6-94EE-ACED3214265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3"/>
          </p:nvPr>
        </p:nvSpPr>
        <p:spPr/>
        <p:txBody>
          <a:bodyPr/>
          <a:lstStyle/>
          <a:p>
            <a:fld id="{D65D496A-7AC3-4936-A54F-C49F8592680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D50CF83B-0BE2-4BB7-B680-0EA81B1608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B114A7A-83B9-41E8-AD1E-6D6A1723A86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fld id="{2B37B089-6168-4E94-8213-FBCC8D22AFD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94DE88AF-7DBD-40B4-860A-7575B448DD1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00A7D7A3-045E-4DE0-B774-F47B11E4B1E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24930B27-5C2B-4126-A210-4A3A63BEFDC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97246B6F-07FF-427D-8835-7CDEF5481B1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7D5F4C33-C7F7-44C8-AA4E-4E98397A111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2"/>
          </p:nvPr>
        </p:nvSpPr>
        <p:spPr/>
        <p:txBody>
          <a:bodyPr/>
          <a:lstStyle/>
          <a:p>
            <a:fld id="{D62379D5-5BBF-42C3-AC09-B8BFD553FF7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mediaAndTx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419AE9AD-F27C-439C-A657-1A93EF07813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39BC03A-A6AD-4925-86C6-5443CB452A9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5"/>
          </p:nvPr>
        </p:nvSpPr>
        <p:spPr/>
        <p:txBody>
          <a:bodyPr/>
          <a:lstStyle/>
          <a:p>
            <a:fld id="{5509E4B0-6D08-436D-B8AE-F87F9D3C230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6"/>
          </p:nvPr>
        </p:nvSpPr>
        <p:spPr/>
        <p:txBody>
          <a:bodyPr/>
          <a:lstStyle/>
          <a:p>
            <a:fld id="{CB3B29E6-8DDF-4EDB-AD83-46658E9F7BE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48CFFB9C-7482-4744-91CB-42FE2DD8207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8"/>
          </p:nvPr>
        </p:nvSpPr>
        <p:spPr/>
        <p:txBody>
          <a:bodyPr/>
          <a:lstStyle/>
          <a:p>
            <a:fld id="{6291B341-176D-41AF-BDD2-86EF9A174DB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3FE3BA9E-8F0E-405E-B880-2A3959EB841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492B0C8-D050-4827-B4A7-237EBA4C707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1"/>
          </p:nvPr>
        </p:nvSpPr>
        <p:spPr/>
        <p:txBody>
          <a:bodyPr/>
          <a:lstStyle/>
          <a:p>
            <a:fld id="{2620C448-FC82-4795-8653-943F31510CE8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16428FFF-C299-4C4D-810B-A914C02ED07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0EBF6F09-E565-4979-88CF-AA5F340DA47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4"/>
          </p:nvPr>
        </p:nvSpPr>
        <p:spPr/>
        <p:txBody>
          <a:bodyPr/>
          <a:lstStyle/>
          <a:p>
            <a:fld id="{E02950F4-ADB1-4E1E-9CEE-881D4B04DD3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mediaAndTx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5"/>
          </p:nvPr>
        </p:nvSpPr>
        <p:spPr/>
        <p:txBody>
          <a:bodyPr/>
          <a:lstStyle/>
          <a:p>
            <a:fld id="{C9C0E7EA-24B3-4696-ABB4-FB102EF1A0A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2FB1A36-E10D-49F3-B5A9-43C6C2E9183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Defaul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Defaul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Defaul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mediaAndTx" preserve="1">
  <p:cSld name="Defaul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Default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Default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7.xml"/><Relationship Id="rId1" Type="http://schemas.openxmlformats.org/officeDocument/2006/relationships/slideLayout" Target="../slideLayouts/slideLayout27.xml"/></Relationships>
</file>

<file path=ppt/slideMasters/_rels/slideMaster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8.xml"/><Relationship Id="rId1" Type="http://schemas.openxmlformats.org/officeDocument/2006/relationships/slideLayout" Target="../slideLayouts/slideLayout28.xml"/></Relationships>
</file>

<file path=ppt/slideMasters/_rels/slideMaster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9.xml"/><Relationship Id="rId1" Type="http://schemas.openxmlformats.org/officeDocument/2006/relationships/slideLayout" Target="../slideLayouts/slideLayout2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0.xml"/><Relationship Id="rId1" Type="http://schemas.openxmlformats.org/officeDocument/2006/relationships/slideLayout" Target="../slideLayouts/slideLayout30.xml"/></Relationships>
</file>

<file path=ppt/slideMasters/_rels/slideMaster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1.xml"/><Relationship Id="rId1" Type="http://schemas.openxmlformats.org/officeDocument/2006/relationships/slideLayout" Target="../slideLayouts/slideLayout31.xml"/></Relationships>
</file>

<file path=ppt/slideMasters/_rels/slideMaster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2.xml"/><Relationship Id="rId1" Type="http://schemas.openxmlformats.org/officeDocument/2006/relationships/slideLayout" Target="../slideLayouts/slideLayout32.xml"/></Relationships>
</file>

<file path=ppt/slideMasters/_rels/slideMaster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3.xml"/><Relationship Id="rId1" Type="http://schemas.openxmlformats.org/officeDocument/2006/relationships/slideLayout" Target="../slideLayouts/slideLayout33.xml"/></Relationships>
</file>

<file path=ppt/slideMasters/_rels/slideMaster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4.xml"/><Relationship Id="rId1" Type="http://schemas.openxmlformats.org/officeDocument/2006/relationships/slideLayout" Target="../slideLayouts/slideLayout34.xml"/></Relationships>
</file>

<file path=ppt/slideMasters/_rels/slideMaster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5.xml"/><Relationship Id="rId1" Type="http://schemas.openxmlformats.org/officeDocument/2006/relationships/slideLayout" Target="../slideLayouts/slideLayout35.xml"/></Relationships>
</file>

<file path=ppt/slideMasters/_rels/slideMaster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6.xml"/><Relationship Id="rId1" Type="http://schemas.openxmlformats.org/officeDocument/2006/relationships/slideLayout" Target="../slideLayouts/slideLayout36.xml"/></Relationships>
</file>

<file path=ppt/slideMasters/_rels/slideMaster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7.xml"/><Relationship Id="rId1" Type="http://schemas.openxmlformats.org/officeDocument/2006/relationships/slideLayout" Target="../slideLayouts/slideLayout37.xml"/></Relationships>
</file>

<file path=ppt/slideMasters/_rels/slideMaster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8.xml"/><Relationship Id="rId1" Type="http://schemas.openxmlformats.org/officeDocument/2006/relationships/slideLayout" Target="../slideLayouts/slideLayout38.xml"/></Relationships>
</file>

<file path=ppt/slideMasters/_rels/slideMaster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9.xml"/><Relationship Id="rId1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0.xml"/><Relationship Id="rId1" Type="http://schemas.openxmlformats.org/officeDocument/2006/relationships/slideLayout" Target="../slideLayouts/slideLayout40.xml"/></Relationships>
</file>

<file path=ppt/slideMasters/_rels/slideMaster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1.xml"/><Relationship Id="rId1" Type="http://schemas.openxmlformats.org/officeDocument/2006/relationships/slideLayout" Target="../slideLayouts/slideLayout41.xml"/></Relationships>
</file>

<file path=ppt/slideMasters/_rels/slideMaster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2.xml"/><Relationship Id="rId1" Type="http://schemas.openxmlformats.org/officeDocument/2006/relationships/slideLayout" Target="../slideLayouts/slideLayout42.xml"/></Relationships>
</file>

<file path=ppt/slideMasters/_rels/slideMaster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3.xml"/><Relationship Id="rId1" Type="http://schemas.openxmlformats.org/officeDocument/2006/relationships/slideLayout" Target="../slideLayouts/slideLayout43.xml"/></Relationships>
</file>

<file path=ppt/slideMasters/_rels/slideMaster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4.xml"/><Relationship Id="rId1" Type="http://schemas.openxmlformats.org/officeDocument/2006/relationships/slideLayout" Target="../slideLayouts/slideLayout44.xml"/></Relationships>
</file>

<file path=ppt/slideMasters/_rels/slideMaster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5.xml"/><Relationship Id="rId1" Type="http://schemas.openxmlformats.org/officeDocument/2006/relationships/slideLayout" Target="../slideLayouts/slideLayout45.xml"/></Relationships>
</file>

<file path=ppt/slideMasters/_rels/slideMaster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6.xml"/><Relationship Id="rId1" Type="http://schemas.openxmlformats.org/officeDocument/2006/relationships/slideLayout" Target="../slideLayouts/slideLayout46.xml"/></Relationships>
</file>

<file path=ppt/slideMasters/_rels/slideMaster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7.xml"/><Relationship Id="rId1" Type="http://schemas.openxmlformats.org/officeDocument/2006/relationships/slideLayout" Target="../slideLayouts/slideLayout47.xml"/></Relationships>
</file>

<file path=ppt/slideMasters/_rels/slideMaster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8.xml"/><Relationship Id="rId1" Type="http://schemas.openxmlformats.org/officeDocument/2006/relationships/slideLayout" Target="../slideLayouts/slideLayout48.xml"/></Relationships>
</file>

<file path=ppt/slideMasters/_rels/slideMaster49.xml.rels><?xml version="1.0" encoding="UTF-8" standalone="yes"?>
<Relationships xmlns="http://schemas.openxmlformats.org/package/2006/relationships"><Relationship Id="rId2" Type="http://schemas.openxmlformats.org/officeDocument/2006/relationships/theme" Target="../theme/theme49.xml"/><Relationship Id="rId1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50.xml.rels><?xml version="1.0" encoding="UTF-8" standalone="yes"?>
<Relationships xmlns="http://schemas.openxmlformats.org/package/2006/relationships"><Relationship Id="rId2" Type="http://schemas.openxmlformats.org/officeDocument/2006/relationships/theme" Target="../theme/theme50.xml"/><Relationship Id="rId1" Type="http://schemas.openxmlformats.org/officeDocument/2006/relationships/slideLayout" Target="../slideLayouts/slideLayout50.xml"/></Relationships>
</file>

<file path=ppt/slideMasters/_rels/slideMaster51.xml.rels><?xml version="1.0" encoding="UTF-8" standalone="yes"?>
<Relationships xmlns="http://schemas.openxmlformats.org/package/2006/relationships"><Relationship Id="rId2" Type="http://schemas.openxmlformats.org/officeDocument/2006/relationships/theme" Target="../theme/theme51.xml"/><Relationship Id="rId1" Type="http://schemas.openxmlformats.org/officeDocument/2006/relationships/slideLayout" Target="../slideLayouts/slideLayout51.xml"/></Relationships>
</file>

<file path=ppt/slideMasters/_rels/slideMaster52.xml.rels><?xml version="1.0" encoding="UTF-8" standalone="yes"?>
<Relationships xmlns="http://schemas.openxmlformats.org/package/2006/relationships"><Relationship Id="rId2" Type="http://schemas.openxmlformats.org/officeDocument/2006/relationships/theme" Target="../theme/theme52.xml"/><Relationship Id="rId1" Type="http://schemas.openxmlformats.org/officeDocument/2006/relationships/slideLayout" Target="../slideLayouts/slideLayout52.xml"/></Relationships>
</file>

<file path=ppt/slideMasters/_rels/slideMaster53.xml.rels><?xml version="1.0" encoding="UTF-8" standalone="yes"?>
<Relationships xmlns="http://schemas.openxmlformats.org/package/2006/relationships"><Relationship Id="rId2" Type="http://schemas.openxmlformats.org/officeDocument/2006/relationships/theme" Target="../theme/theme53.xml"/><Relationship Id="rId1" Type="http://schemas.openxmlformats.org/officeDocument/2006/relationships/slideLayout" Target="../slideLayouts/slideLayout53.xml"/></Relationships>
</file>

<file path=ppt/slideMasters/_rels/slideMaster54.xml.rels><?xml version="1.0" encoding="UTF-8" standalone="yes"?>
<Relationships xmlns="http://schemas.openxmlformats.org/package/2006/relationships"><Relationship Id="rId2" Type="http://schemas.openxmlformats.org/officeDocument/2006/relationships/theme" Target="../theme/theme54.xml"/><Relationship Id="rId1" Type="http://schemas.openxmlformats.org/officeDocument/2006/relationships/slideLayout" Target="../slideLayouts/slideLayout54.xml"/></Relationships>
</file>

<file path=ppt/slideMasters/_rels/slideMaster5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5.xml"/><Relationship Id="rId1" Type="http://schemas.openxmlformats.org/officeDocument/2006/relationships/slideLayout" Target="../slideLayouts/slideLayout55.xml"/></Relationships>
</file>

<file path=ppt/slideMasters/_rels/slideMaster56.xml.rels><?xml version="1.0" encoding="UTF-8" standalone="yes"?>
<Relationships xmlns="http://schemas.openxmlformats.org/package/2006/relationships"><Relationship Id="rId2" Type="http://schemas.openxmlformats.org/officeDocument/2006/relationships/theme" Target="../theme/theme56.xml"/><Relationship Id="rId1" Type="http://schemas.openxmlformats.org/officeDocument/2006/relationships/slideLayout" Target="../slideLayouts/slideLayout56.xml"/></Relationships>
</file>

<file path=ppt/slideMasters/_rels/slideMaster57.xml.rels><?xml version="1.0" encoding="UTF-8" standalone="yes"?>
<Relationships xmlns="http://schemas.openxmlformats.org/package/2006/relationships"><Relationship Id="rId2" Type="http://schemas.openxmlformats.org/officeDocument/2006/relationships/theme" Target="../theme/theme57.xml"/><Relationship Id="rId1" Type="http://schemas.openxmlformats.org/officeDocument/2006/relationships/slideLayout" Target="../slideLayouts/slideLayout57.xml"/></Relationships>
</file>

<file path=ppt/slideMasters/_rels/slideMaster58.xml.rels><?xml version="1.0" encoding="UTF-8" standalone="yes"?>
<Relationships xmlns="http://schemas.openxmlformats.org/package/2006/relationships"><Relationship Id="rId2" Type="http://schemas.openxmlformats.org/officeDocument/2006/relationships/theme" Target="../theme/theme58.xml"/><Relationship Id="rId1" Type="http://schemas.openxmlformats.org/officeDocument/2006/relationships/slideLayout" Target="../slideLayouts/slideLayout58.xml"/></Relationships>
</file>

<file path=ppt/slideMasters/_rels/slideMaster59.xml.rels><?xml version="1.0" encoding="UTF-8" standalone="yes"?>
<Relationships xmlns="http://schemas.openxmlformats.org/package/2006/relationships"><Relationship Id="rId2" Type="http://schemas.openxmlformats.org/officeDocument/2006/relationships/theme" Target="../theme/theme59.xml"/><Relationship Id="rId1" Type="http://schemas.openxmlformats.org/officeDocument/2006/relationships/slideLayout" Target="../slideLayouts/slideLayout5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60.xml.rels><?xml version="1.0" encoding="UTF-8" standalone="yes"?>
<Relationships xmlns="http://schemas.openxmlformats.org/package/2006/relationships"><Relationship Id="rId2" Type="http://schemas.openxmlformats.org/officeDocument/2006/relationships/theme" Target="../theme/theme60.xml"/><Relationship Id="rId1" Type="http://schemas.openxmlformats.org/officeDocument/2006/relationships/slideLayout" Target="../slideLayouts/slideLayout60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81" name="PlaceHolder 5"/>
          <p:cNvSpPr>
            <a:spLocks noGrp="1"/>
          </p:cNvSpPr>
          <p:nvPr>
            <p:ph type="sldNum" idx="1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EDA61AF-0F7C-4170-A5FE-515C5535BA66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91" name="PlaceHolder 5"/>
          <p:cNvSpPr>
            <a:spLocks noGrp="1"/>
          </p:cNvSpPr>
          <p:nvPr>
            <p:ph type="sldNum" idx="2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2E2CCCD-81AB-43D1-B373-B57A26EF5E67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0" name="PlaceHolder 4"/>
          <p:cNvSpPr>
            <a:spLocks noGrp="1"/>
          </p:cNvSpPr>
          <p:nvPr>
            <p:ph type="sldNum" idx="3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D90615C-2501-4779-BF68-854CD1E0BCE4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10" name="PlaceHolder 6"/>
          <p:cNvSpPr>
            <a:spLocks noGrp="1"/>
          </p:cNvSpPr>
          <p:nvPr>
            <p:ph type="sldNum" idx="4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9B36D63-33B1-4F05-B866-32BFE013ED79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24" name="PlaceHolder 8"/>
          <p:cNvSpPr>
            <a:spLocks noGrp="1"/>
          </p:cNvSpPr>
          <p:nvPr>
            <p:ph type="sldNum" idx="5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B978FE8B-89F0-41FD-8D7A-60F37780D0C1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sldNum" idx="6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2CABEFB-6AE5-46CE-AF7A-9A5EF67AC673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9" name="PlaceHolder 2"/>
          <p:cNvSpPr>
            <a:spLocks noGrp="1"/>
          </p:cNvSpPr>
          <p:nvPr>
            <p:ph type="sldNum" idx="7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07BF0B0-ED23-4991-8C4A-B6D55FECEBB6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35" name="PlaceHolder 3"/>
          <p:cNvSpPr>
            <a:spLocks noGrp="1"/>
          </p:cNvSpPr>
          <p:nvPr>
            <p:ph type="sldNum" idx="8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B86B1CC-F1C0-4C36-ABD9-64125B9164A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2" name="PlaceHolder 4"/>
          <p:cNvSpPr>
            <a:spLocks noGrp="1"/>
          </p:cNvSpPr>
          <p:nvPr>
            <p:ph type="sldNum" idx="9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6F01F21-DFC9-4338-9244-E9A6AADCC36B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48" name="PlaceHolder 2"/>
          <p:cNvSpPr>
            <a:spLocks noGrp="1"/>
          </p:cNvSpPr>
          <p:nvPr>
            <p:ph type="sldNum" idx="10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2593C14-E2C3-414D-8EC8-4CDD83220DFF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51" name="PlaceHolder 1"/>
          <p:cNvSpPr>
            <a:spLocks noGrp="1"/>
          </p:cNvSpPr>
          <p:nvPr>
            <p:ph type="sldNum" idx="11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769D174-452E-4589-BB8C-20C1847C55C7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57" name="PlaceHolder 5"/>
          <p:cNvSpPr>
            <a:spLocks noGrp="1"/>
          </p:cNvSpPr>
          <p:nvPr>
            <p:ph type="sldNum" idx="12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68321E33-78B6-41AD-BDAF-398AE79F2D6E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67" name="PlaceHolder 5"/>
          <p:cNvSpPr>
            <a:spLocks noGrp="1"/>
          </p:cNvSpPr>
          <p:nvPr>
            <p:ph type="sldNum" idx="13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B04A8B2D-EAA8-48E9-BADA-AA6F17416EF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7" name="PlaceHolder 5"/>
          <p:cNvSpPr>
            <a:spLocks noGrp="1"/>
          </p:cNvSpPr>
          <p:nvPr>
            <p:ph type="sldNum" idx="14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3C6385C-0688-4CCE-9D60-CAC47F5CE364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86" name="PlaceHolder 4"/>
          <p:cNvSpPr>
            <a:spLocks noGrp="1"/>
          </p:cNvSpPr>
          <p:nvPr>
            <p:ph type="sldNum" idx="15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58019E4-1BEA-469E-A0BF-E9F4974CAE56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96" name="PlaceHolder 6"/>
          <p:cNvSpPr>
            <a:spLocks noGrp="1"/>
          </p:cNvSpPr>
          <p:nvPr>
            <p:ph type="sldNum" idx="16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3403D11-22FE-428A-B274-8FB822937CCF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0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10" name="PlaceHolder 8"/>
          <p:cNvSpPr>
            <a:spLocks noGrp="1"/>
          </p:cNvSpPr>
          <p:nvPr>
            <p:ph type="sldNum" idx="17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1C6B164-3026-4D1F-8539-BF8D58C02257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12" name="PlaceHolder 1"/>
          <p:cNvSpPr>
            <a:spLocks noGrp="1"/>
          </p:cNvSpPr>
          <p:nvPr>
            <p:ph type="sldNum" idx="18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5D585B8-27EB-41C6-851B-ADE0D4F33A91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17" name="PlaceHolder 2"/>
          <p:cNvSpPr>
            <a:spLocks noGrp="1"/>
          </p:cNvSpPr>
          <p:nvPr>
            <p:ph type="sldNum" idx="19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9AC87423-BB26-457C-9F77-DDEE4FEB0970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23" name="PlaceHolder 3"/>
          <p:cNvSpPr>
            <a:spLocks noGrp="1"/>
          </p:cNvSpPr>
          <p:nvPr>
            <p:ph type="sldNum" idx="20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2096FBD3-6FE3-4D68-B5E3-A79D5DB487A5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30" name="PlaceHolder 4"/>
          <p:cNvSpPr>
            <a:spLocks noGrp="1"/>
          </p:cNvSpPr>
          <p:nvPr>
            <p:ph type="sldNum" idx="21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898684A-BA04-41BB-992C-3718196ABFCE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36" name="PlaceHolder 2"/>
          <p:cNvSpPr>
            <a:spLocks noGrp="1"/>
          </p:cNvSpPr>
          <p:nvPr>
            <p:ph type="sldNum" idx="22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A6A5335-99DF-464B-A4FC-B2FA9EEC6AC8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39" name="PlaceHolder 1"/>
          <p:cNvSpPr>
            <a:spLocks noGrp="1"/>
          </p:cNvSpPr>
          <p:nvPr>
            <p:ph type="sldNum" idx="23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FDAFC89-D028-4B0A-8C80-A66EF0CC652E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45" name="PlaceHolder 5"/>
          <p:cNvSpPr>
            <a:spLocks noGrp="1"/>
          </p:cNvSpPr>
          <p:nvPr>
            <p:ph type="sldNum" idx="24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1D1E9AF-6FD4-4EDE-896D-A11975AB4C43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55" name="PlaceHolder 5"/>
          <p:cNvSpPr>
            <a:spLocks noGrp="1"/>
          </p:cNvSpPr>
          <p:nvPr>
            <p:ph type="sldNum" idx="25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EF2F570-9BD5-4B5A-8B94-3777E8741E81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65" name="PlaceHolder 5"/>
          <p:cNvSpPr>
            <a:spLocks noGrp="1"/>
          </p:cNvSpPr>
          <p:nvPr>
            <p:ph type="sldNum" idx="26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2E84054-4E36-4F8F-81E1-AF31C63E18DB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74" name="PlaceHolder 4"/>
          <p:cNvSpPr>
            <a:spLocks noGrp="1"/>
          </p:cNvSpPr>
          <p:nvPr>
            <p:ph type="sldNum" idx="27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0BC6B0A-6D8A-485C-B3B1-A94186C4C048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84" name="PlaceHolder 6"/>
          <p:cNvSpPr>
            <a:spLocks noGrp="1"/>
          </p:cNvSpPr>
          <p:nvPr>
            <p:ph type="sldNum" idx="28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B186B8A-03C5-4B59-9537-B0EDB22BD442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98" name="PlaceHolder 8"/>
          <p:cNvSpPr>
            <a:spLocks noGrp="1"/>
          </p:cNvSpPr>
          <p:nvPr>
            <p:ph type="sldNum" idx="29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C210C63-9A9D-41AB-A97F-DAD2BFB55A0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00" name="PlaceHolder 1"/>
          <p:cNvSpPr>
            <a:spLocks noGrp="1"/>
          </p:cNvSpPr>
          <p:nvPr>
            <p:ph type="sldNum" idx="30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F6C2CFFE-4A71-4285-8C38-C7D6CC40AE77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05" name="PlaceHolder 2"/>
          <p:cNvSpPr>
            <a:spLocks noGrp="1"/>
          </p:cNvSpPr>
          <p:nvPr>
            <p:ph type="sldNum" idx="31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1A18913-88A7-43CF-8CDF-6F02AAF4089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11" name="PlaceHolder 3"/>
          <p:cNvSpPr>
            <a:spLocks noGrp="1"/>
          </p:cNvSpPr>
          <p:nvPr>
            <p:ph type="sldNum" idx="32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13AB1E0-57E0-44A2-B1E0-2524AFE4FF4B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18" name="PlaceHolder 4"/>
          <p:cNvSpPr>
            <a:spLocks noGrp="1"/>
          </p:cNvSpPr>
          <p:nvPr>
            <p:ph type="sldNum" idx="33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DC5A1F0D-20A5-4153-9345-6782674C8964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24" name="PlaceHolder 2"/>
          <p:cNvSpPr>
            <a:spLocks noGrp="1"/>
          </p:cNvSpPr>
          <p:nvPr>
            <p:ph type="sldNum" idx="34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ACBB456E-F3E4-4EF0-BCB2-698519C69C0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27" name="PlaceHolder 1"/>
          <p:cNvSpPr>
            <a:spLocks noGrp="1"/>
          </p:cNvSpPr>
          <p:nvPr>
            <p:ph type="sldNum" idx="35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F5D5434B-A649-4887-A6D3-22E04E4990FD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Afbeelding 5"/>
          <p:cNvPicPr/>
          <p:nvPr/>
        </p:nvPicPr>
        <p:blipFill>
          <a:blip r:embed="rId3"/>
          <a:stretch/>
        </p:blipFill>
        <p:spPr>
          <a:xfrm>
            <a:off x="623880" y="6429960"/>
            <a:ext cx="769320" cy="222480"/>
          </a:xfrm>
          <a:prstGeom prst="rect">
            <a:avLst/>
          </a:prstGeom>
          <a:ln w="0">
            <a:noFill/>
          </a:ln>
        </p:spPr>
      </p:pic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33" name="PlaceHolder 5"/>
          <p:cNvSpPr>
            <a:spLocks noGrp="1"/>
          </p:cNvSpPr>
          <p:nvPr>
            <p:ph type="sldNum" idx="36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0B2B576E-F360-46B5-A371-A1D06C621A82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5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6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6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6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6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62222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1666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2C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Afbeelding 7"/>
          <p:cNvPicPr/>
          <p:nvPr/>
        </p:nvPicPr>
        <p:blipFill>
          <a:blip r:embed="rId3"/>
          <a:stretch/>
        </p:blipFill>
        <p:spPr>
          <a:xfrm>
            <a:off x="5181480" y="1613520"/>
            <a:ext cx="1825920" cy="530640"/>
          </a:xfrm>
          <a:prstGeom prst="rect">
            <a:avLst/>
          </a:prstGeom>
          <a:ln w="0">
            <a:noFill/>
          </a:ln>
        </p:spPr>
      </p:pic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623880" y="2737800"/>
            <a:ext cx="10941480" cy="132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br>
              <a:rPr sz="4400"/>
            </a:br>
            <a:r>
              <a:rPr lang="nl-BE" sz="3500" b="1" strike="noStrike" spc="-1">
                <a:solidFill>
                  <a:srgbClr val="FFFFFF"/>
                </a:solidFill>
                <a:latin typeface="Calibri"/>
                <a:ea typeface="DejaVu Sans"/>
              </a:rPr>
              <a:t>Distributed Systems </a:t>
            </a:r>
            <a:endParaRPr lang="en-US" sz="3500" b="0" strike="noStrike" spc="-1">
              <a:solidFill>
                <a:srgbClr val="FFFFFF"/>
              </a:solidFill>
              <a:latin typeface="Arial"/>
            </a:endParaRPr>
          </a:p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nl-BE" sz="3500" b="1" strike="noStrike" spc="-1">
                <a:solidFill>
                  <a:srgbClr val="FFFFFF"/>
                </a:solidFill>
                <a:latin typeface="Calibri"/>
                <a:ea typeface="DejaVu Sans"/>
              </a:rPr>
              <a:t>Assignment 1: Webservices</a:t>
            </a:r>
            <a:br>
              <a:rPr sz="3500"/>
            </a:br>
            <a:r>
              <a:rPr lang="nl-BE" sz="3500" b="1" strike="noStrike" spc="-1">
                <a:solidFill>
                  <a:srgbClr val="FFFFFF"/>
                </a:solidFill>
                <a:latin typeface="Calibri"/>
                <a:ea typeface="DejaVu Sans"/>
              </a:rPr>
              <a:t>2023-2024</a:t>
            </a:r>
            <a:endParaRPr lang="en-US" sz="35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623880" y="4471920"/>
            <a:ext cx="10941480" cy="1059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nl-BE" sz="2800" b="1" strike="noStrike" spc="-1">
                <a:solidFill>
                  <a:srgbClr val="FFFFFF"/>
                </a:solidFill>
                <a:latin typeface="Calibri"/>
                <a:ea typeface="DejaVu Sans"/>
              </a:rPr>
              <a:t>Fabian Denoodt, Benjamin Vandersmissen</a:t>
            </a:r>
            <a:br>
              <a:rPr sz="2800"/>
            </a:br>
            <a:endParaRPr lang="en-US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0640" cy="1143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Teaching Assistants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228600" y="1600200"/>
            <a:ext cx="5256720" cy="2467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432000" indent="0" algn="ctr">
              <a:lnSpc>
                <a:spcPct val="100000"/>
              </a:lnSpc>
              <a:spcBef>
                <a:spcPts val="1134"/>
              </a:spcBef>
              <a:buNone/>
              <a:tabLst>
                <a:tab pos="0" algn="l"/>
              </a:tabLst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Benjamin Vandersmissen</a:t>
            </a:r>
            <a:br>
              <a:rPr sz="3200"/>
            </a:b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benjamin.vandersmissen@uantwerpen.be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6" name="Picture 560"/>
          <p:cNvPicPr/>
          <p:nvPr/>
        </p:nvPicPr>
        <p:blipFill>
          <a:blip r:embed="rId2"/>
          <a:stretch/>
        </p:blipFill>
        <p:spPr>
          <a:xfrm>
            <a:off x="1600200" y="1416600"/>
            <a:ext cx="2797200" cy="2797200"/>
          </a:xfrm>
          <a:prstGeom prst="rect">
            <a:avLst/>
          </a:prstGeom>
          <a:ln w="0">
            <a:noFill/>
          </a:ln>
        </p:spPr>
      </p:pic>
      <p:sp>
        <p:nvSpPr>
          <p:cNvPr id="407" name="PlaceHolder 3"/>
          <p:cNvSpPr>
            <a:spLocks noGrp="1"/>
          </p:cNvSpPr>
          <p:nvPr>
            <p:ph type="title"/>
          </p:nvPr>
        </p:nvSpPr>
        <p:spPr>
          <a:xfrm>
            <a:off x="3352680" y="5943600"/>
            <a:ext cx="5486400" cy="914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90000"/>
              </a:lnSpc>
              <a:spcBef>
                <a:spcPts val="1440"/>
              </a:spcBef>
              <a:buNone/>
              <a:tabLst>
                <a:tab pos="0" algn="l"/>
              </a:tabLst>
            </a:pPr>
            <a:r>
              <a:rPr lang="nl-BE" sz="2400" b="1" strike="noStrike" spc="-1">
                <a:solidFill>
                  <a:srgbClr val="002E65"/>
                </a:solidFill>
                <a:latin typeface="Calibri"/>
                <a:ea typeface="Verdana"/>
              </a:rPr>
              <a:t>Where you can find us:</a:t>
            </a:r>
            <a:br>
              <a:rPr sz="4400"/>
            </a:br>
            <a:r>
              <a:rPr lang="nl-BE" sz="1800" b="0" strike="noStrike" spc="-1">
                <a:solidFill>
                  <a:srgbClr val="002E65"/>
                </a:solidFill>
                <a:latin typeface="Calibri"/>
                <a:ea typeface="Verdana"/>
              </a:rPr>
              <a:t>Main office: The Beacon (Sint-Pietersvliet 7, 2000 Antwerp)</a:t>
            </a:r>
            <a:br>
              <a:rPr sz="4400"/>
            </a:br>
            <a:r>
              <a:rPr lang="nl-BE" sz="1800" b="0" strike="noStrike" spc="-1">
                <a:solidFill>
                  <a:srgbClr val="002E65"/>
                </a:solidFill>
                <a:latin typeface="Calibri"/>
                <a:ea typeface="Verdana"/>
              </a:rPr>
              <a:t>After appointment: Campus Middelheim</a:t>
            </a: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4"/>
          <p:cNvSpPr txBox="1"/>
          <p:nvPr/>
        </p:nvSpPr>
        <p:spPr>
          <a:xfrm>
            <a:off x="5943600" y="1600200"/>
            <a:ext cx="5256720" cy="2467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90000"/>
              </a:lnSpc>
              <a:spcBef>
                <a:spcPts val="1440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40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40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40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440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107950" algn="ctr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tabLst>
                <a:tab pos="0" algn="l"/>
              </a:tabLst>
            </a:pPr>
            <a:r>
              <a:rPr lang="nl-BE" sz="2800" b="1" strike="noStrike" spc="-1" dirty="0">
                <a:solidFill>
                  <a:srgbClr val="002E65"/>
                </a:solidFill>
                <a:latin typeface="Calibri"/>
                <a:ea typeface="Verdana"/>
              </a:rPr>
              <a:t>Fabian </a:t>
            </a:r>
            <a:r>
              <a:rPr lang="nl-BE" sz="2800" b="1" strike="noStrike" spc="-1" dirty="0" err="1">
                <a:solidFill>
                  <a:srgbClr val="002E65"/>
                </a:solidFill>
                <a:latin typeface="Calibri"/>
                <a:ea typeface="Verdana"/>
              </a:rPr>
              <a:t>Denoodt</a:t>
            </a:r>
            <a:br>
              <a:rPr sz="3200" dirty="0"/>
            </a:br>
            <a:r>
              <a:rPr lang="nl-BE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fabian.denoodt@uantwerpen.be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Picture 1" descr="Fabian Denoodt - Universiteit Antwerpen | LinkedIn">
            <a:extLst>
              <a:ext uri="{FF2B5EF4-FFF2-40B4-BE49-F238E27FC236}">
                <a16:creationId xmlns:a16="http://schemas.microsoft.com/office/drawing/2014/main" id="{F51A771A-CDDE-7860-E125-81AC6C619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764" y="1447800"/>
            <a:ext cx="2796988" cy="27969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623880" y="620640"/>
            <a:ext cx="10941480" cy="78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Course Layout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sldNum" idx="37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3974E282-A8C7-4E1A-B7C4-9A6D001A32DC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3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/>
          </p:nvPr>
        </p:nvSpPr>
        <p:spPr>
          <a:xfrm>
            <a:off x="623880" y="1516320"/>
            <a:ext cx="10941480" cy="471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8200" indent="-26820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Theoretical exam (50%)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spcBef>
                <a:spcPts val="561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68200" indent="-26820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  <a:tabLst>
                <a:tab pos="0" algn="l"/>
              </a:tabLst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Two assignments : Webservices &amp; Microservices (50%)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pos="0" algn="l"/>
              </a:tabLst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Introductory session 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pos="0" algn="l"/>
              </a:tabLst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Self-contained 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pos="0" algn="l"/>
              </a:tabLst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Assignment 2 &gt; Assignment 1 (40% - 60%)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68200" indent="-268200">
              <a:lnSpc>
                <a:spcPct val="100000"/>
              </a:lnSpc>
              <a:spcBef>
                <a:spcPts val="1417"/>
              </a:spcBef>
              <a:buClr>
                <a:srgbClr val="EA2C38"/>
              </a:buClr>
              <a:buSzPct val="75000"/>
              <a:buFont typeface="Wingdings" charset="2"/>
              <a:buChar char=""/>
              <a:tabLst>
                <a:tab pos="0" algn="l"/>
              </a:tabLst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Pass both parts for passing grade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623880" y="620640"/>
            <a:ext cx="10941480" cy="78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Assignment 1 : Webservices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sldNum" idx="38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AA7ABB5-4FD1-43F3-9D7C-E53515E27690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4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/>
          </p:nvPr>
        </p:nvSpPr>
        <p:spPr>
          <a:xfrm>
            <a:off x="623880" y="1516320"/>
            <a:ext cx="10941480" cy="471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8200" indent="-26820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Goal : 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Learn how to communicate with external API’s via REST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Make your own REST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Consume your own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spcBef>
                <a:spcPts val="1417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68200" indent="-268200">
              <a:lnSpc>
                <a:spcPct val="100000"/>
              </a:lnSpc>
              <a:spcBef>
                <a:spcPts val="1417"/>
              </a:spcBef>
              <a:buClr>
                <a:srgbClr val="EA2C38"/>
              </a:buClr>
              <a:buSzPct val="75000"/>
              <a:buFont typeface="Wingdings" charset="2"/>
              <a:buChar char=""/>
              <a:tabLst>
                <a:tab pos="0" algn="l"/>
              </a:tabLst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Summary: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tabLst>
                <a:tab pos="0" algn="l"/>
              </a:tabLst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Operations on countries &amp; weather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623880" y="620640"/>
            <a:ext cx="10941480" cy="78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Assignment 1 : Webservices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sldNum" idx="39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7C6B874B-2543-4408-B3A3-D1A686FE72AC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5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/>
          </p:nvPr>
        </p:nvSpPr>
        <p:spPr>
          <a:xfrm>
            <a:off x="623880" y="1516320"/>
            <a:ext cx="10941480" cy="471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8200" indent="-26820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Requirements : 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Given a continent, return all countries in the continent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Given a country, return in-depth information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Given a country, return the current temperature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Keep a list of favorite countries &amp; (un)favorite specific countries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Given a country, get the weather forecast for the </a:t>
            </a:r>
            <a:r>
              <a:rPr lang="nl-BE" sz="2000" b="0" i="1" strike="noStrike" spc="-1">
                <a:solidFill>
                  <a:srgbClr val="002E65"/>
                </a:solidFill>
                <a:latin typeface="Calibri"/>
                <a:ea typeface="Verdana"/>
              </a:rPr>
              <a:t>k</a:t>
            </a: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 next days (1 &lt;= k &lt;= 5)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623880" y="620640"/>
            <a:ext cx="10941480" cy="78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Assignment 1 : Webservices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 type="sldNum" idx="40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E8BD9ACD-20CE-4F52-9662-7BF234205005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6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0" name="PlaceHolder 3"/>
          <p:cNvSpPr>
            <a:spLocks noGrp="1"/>
          </p:cNvSpPr>
          <p:nvPr>
            <p:ph/>
          </p:nvPr>
        </p:nvSpPr>
        <p:spPr>
          <a:xfrm>
            <a:off x="623880" y="1516320"/>
            <a:ext cx="10941480" cy="471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8200" indent="-26820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Tools : 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python3 (using Flask &amp; Flask-RESTful)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Use the REST Countries API 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Use the OpenWeather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Use the Quick Chart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268200" indent="-268200">
              <a:lnSpc>
                <a:spcPct val="100000"/>
              </a:lnSpc>
              <a:spcBef>
                <a:spcPts val="1417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1" strike="noStrike" spc="-1">
                <a:solidFill>
                  <a:srgbClr val="002E65"/>
                </a:solidFill>
                <a:latin typeface="Calibri"/>
                <a:ea typeface="Verdana"/>
              </a:rPr>
              <a:t>Deliverables: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REST API implementing the needed functionality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Test script consuming the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Documentation for your API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nl-BE" sz="2000" b="0" strike="noStrike" spc="-1">
                <a:solidFill>
                  <a:srgbClr val="002E65"/>
                </a:solidFill>
                <a:latin typeface="Calibri"/>
                <a:ea typeface="Verdana"/>
              </a:rPr>
              <a:t>Small report</a:t>
            </a: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623880" y="620640"/>
            <a:ext cx="10941480" cy="78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Submission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sldNum" idx="41"/>
          </p:nvPr>
        </p:nvSpPr>
        <p:spPr>
          <a:xfrm>
            <a:off x="8923320" y="6339240"/>
            <a:ext cx="264168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295A7094-AC99-4FB2-AAE2-2016FC503ED5}" type="slidenum">
              <a:rPr lang="nl-BE" sz="1000" b="0" strike="noStrike" spc="-1">
                <a:solidFill>
                  <a:srgbClr val="002E65"/>
                </a:solidFill>
                <a:latin typeface="Calibri Light"/>
                <a:ea typeface="DejaVu Sans"/>
              </a:rPr>
              <a:t>7</a:t>
            </a:fld>
            <a:endParaRPr lang="en-US" sz="1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623520" y="1188360"/>
            <a:ext cx="10941480" cy="5262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7970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800" b="1" strike="noStrike" spc="-1" dirty="0">
                <a:solidFill>
                  <a:srgbClr val="002E65"/>
                </a:solidFill>
                <a:latin typeface="Calibri"/>
                <a:ea typeface="Verdana"/>
              </a:rPr>
              <a:t>The Lab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725170" lvl="1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Deadline: </a:t>
            </a:r>
            <a:r>
              <a:rPr lang="en-US" sz="2000" spc="-1" dirty="0">
                <a:solidFill>
                  <a:srgbClr val="002E65"/>
                </a:solidFill>
                <a:latin typeface="Calibri"/>
                <a:ea typeface="Verdana"/>
              </a:rPr>
              <a:t>16 April</a:t>
            </a: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 2024 - 23:59.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725170" lvl="1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Create zip as “DS-A</a:t>
            </a:r>
            <a:r>
              <a:rPr lang="nl-BE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ssignment1</a:t>
            </a: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-</a:t>
            </a:r>
            <a:r>
              <a:rPr lang="en-US" sz="2000" b="0" strike="noStrike" spc="-1" dirty="0">
                <a:solidFill>
                  <a:srgbClr val="FF0000"/>
                </a:solidFill>
                <a:latin typeface="Calibri"/>
                <a:ea typeface="Verdana"/>
              </a:rPr>
              <a:t>Snumber-LastName</a:t>
            </a: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.zip” including solution files.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1182370" lvl="2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18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i.e., DS-A</a:t>
            </a:r>
            <a:r>
              <a:rPr lang="nl-BE" sz="18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ssignment1</a:t>
            </a:r>
            <a:r>
              <a:rPr lang="en-US" sz="1800" b="0" strike="noStrike" spc="-1" dirty="0">
                <a:solidFill>
                  <a:srgbClr val="FF0000"/>
                </a:solidFill>
                <a:latin typeface="Calibri"/>
                <a:ea typeface="Verdana"/>
              </a:rPr>
              <a:t>-s0164228-</a:t>
            </a:r>
            <a:r>
              <a:rPr lang="nl-BE" sz="1800" b="0" strike="noStrike" spc="-1" dirty="0">
                <a:solidFill>
                  <a:srgbClr val="FF0000"/>
                </a:solidFill>
                <a:latin typeface="Calibri"/>
                <a:ea typeface="Verdana"/>
              </a:rPr>
              <a:t>Vandersmissen</a:t>
            </a:r>
            <a:r>
              <a:rPr lang="en-US" sz="18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.zip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724535" lvl="1" indent="-267335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Submit through Blackboard.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725170" lvl="1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Copying or showing solutions among students is not allowed.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725170" lvl="1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000" b="0" strike="noStrike" spc="-1" dirty="0" err="1">
                <a:solidFill>
                  <a:srgbClr val="002E65"/>
                </a:solidFill>
                <a:latin typeface="Calibri"/>
                <a:ea typeface="Verdana"/>
              </a:rPr>
              <a:t>Each</a:t>
            </a:r>
            <a:r>
              <a:rPr lang="nl-BE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 student </a:t>
            </a:r>
            <a:r>
              <a:rPr lang="nl-BE" sz="2000" b="0" strike="noStrike" spc="-1" dirty="0" err="1">
                <a:solidFill>
                  <a:srgbClr val="002E65"/>
                </a:solidFill>
                <a:latin typeface="Calibri"/>
                <a:ea typeface="Verdana"/>
              </a:rPr>
              <a:t>works</a:t>
            </a:r>
            <a:r>
              <a:rPr lang="nl-BE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 </a:t>
            </a:r>
            <a:r>
              <a:rPr lang="nl-BE" sz="2000" b="0" strike="noStrike" spc="-1" dirty="0" err="1">
                <a:solidFill>
                  <a:srgbClr val="002E65"/>
                </a:solidFill>
                <a:latin typeface="Calibri"/>
                <a:ea typeface="Verdana"/>
              </a:rPr>
              <a:t>individual</a:t>
            </a:r>
            <a:r>
              <a:rPr lang="en-US" sz="2000" b="0" strike="noStrike" spc="-1" dirty="0" err="1">
                <a:solidFill>
                  <a:srgbClr val="002E65"/>
                </a:solidFill>
                <a:latin typeface="Calibri"/>
                <a:ea typeface="Verdana"/>
              </a:rPr>
              <a:t>ly</a:t>
            </a: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725170" lvl="1" indent="-26797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en-US" sz="2000" b="0" strike="noStrike" spc="-1" dirty="0">
                <a:solidFill>
                  <a:srgbClr val="002E65"/>
                </a:solidFill>
                <a:latin typeface="Calibri"/>
                <a:ea typeface="Verdana"/>
              </a:rPr>
              <a:t>You should explain and comment each part of your code.</a:t>
            </a:r>
            <a:endParaRPr lang="en-US" sz="20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561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561"/>
              </a:spcBef>
              <a:buNone/>
              <a:tabLst>
                <a:tab pos="0" algn="l"/>
              </a:tabLst>
            </a:pPr>
            <a:endParaRPr lang="en-US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4187880" y="620640"/>
            <a:ext cx="7377480" cy="152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nl-BE" sz="3800" b="1" strike="noStrike" spc="-1">
                <a:solidFill>
                  <a:srgbClr val="EA2C38"/>
                </a:solidFill>
                <a:latin typeface="Calibri"/>
                <a:ea typeface="Verdana"/>
              </a:rPr>
              <a:t>Questions?</a:t>
            </a:r>
            <a:endParaRPr lang="en-US" sz="3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/>
          </p:nvPr>
        </p:nvSpPr>
        <p:spPr>
          <a:xfrm>
            <a:off x="4187880" y="2386080"/>
            <a:ext cx="7377480" cy="384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67840" indent="-26784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</a:pPr>
            <a:r>
              <a:rPr lang="nl-BE" sz="2800" b="0" strike="noStrike" spc="-1">
                <a:solidFill>
                  <a:srgbClr val="002E65"/>
                </a:solidFill>
                <a:latin typeface="Calibri"/>
                <a:ea typeface="Verdana"/>
              </a:rPr>
              <a:t>Don’t hesitate to ask.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67840" indent="0">
              <a:lnSpc>
                <a:spcPct val="100000"/>
              </a:lnSpc>
              <a:spcBef>
                <a:spcPts val="561"/>
              </a:spcBef>
              <a:buNone/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67840" indent="-267840">
              <a:lnSpc>
                <a:spcPct val="100000"/>
              </a:lnSpc>
              <a:spcBef>
                <a:spcPts val="561"/>
              </a:spcBef>
              <a:buClr>
                <a:srgbClr val="EA2C38"/>
              </a:buClr>
              <a:buSzPct val="75000"/>
              <a:buFont typeface="Wingdings" charset="2"/>
              <a:buChar char=""/>
              <a:tabLst>
                <a:tab pos="0" algn="l"/>
              </a:tabLst>
            </a:pPr>
            <a:r>
              <a:rPr lang="nl-BE" sz="2800" b="0" strike="noStrike" spc="-1">
                <a:solidFill>
                  <a:srgbClr val="002E65"/>
                </a:solidFill>
                <a:latin typeface="Calibri"/>
                <a:ea typeface="Verdana"/>
              </a:rPr>
              <a:t>email us at:</a:t>
            </a:r>
            <a:br>
              <a:rPr sz="3200"/>
            </a:br>
            <a:r>
              <a:rPr lang="nl-BE" sz="2800" b="0" strike="noStrike" spc="-1">
                <a:solidFill>
                  <a:srgbClr val="002E65"/>
                </a:solidFill>
                <a:latin typeface="Calibri"/>
                <a:ea typeface="Verdana"/>
              </a:rPr>
              <a:t>{fabian.denoodt, benjamin.vandersmissen}</a:t>
            </a:r>
            <a:br>
              <a:rPr sz="2800"/>
            </a:br>
            <a:r>
              <a:rPr lang="nl-BE" sz="2800" b="0" strike="noStrike" spc="-1">
                <a:solidFill>
                  <a:srgbClr val="002E65"/>
                </a:solidFill>
                <a:latin typeface="Calibri"/>
                <a:ea typeface="Verdana"/>
              </a:rPr>
              <a:t>@uantwerpen.be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Tijdelijke aanduiding voor afbeelding 2"/>
          <p:cNvSpPr/>
          <p:nvPr/>
        </p:nvSpPr>
        <p:spPr>
          <a:xfrm>
            <a:off x="623880" y="620640"/>
            <a:ext cx="2593800" cy="5613840"/>
          </a:xfrm>
          <a:custGeom>
            <a:avLst/>
            <a:gdLst>
              <a:gd name="textAreaLeft" fmla="*/ 0 w 2593800"/>
              <a:gd name="textAreaRight" fmla="*/ 2595240 w 2593800"/>
              <a:gd name="textAreaTop" fmla="*/ 0 h 5613840"/>
              <a:gd name="textAreaBottom" fmla="*/ 5615280 h 5613840"/>
            </a:gdLst>
            <a:ahLst/>
            <a:cxnLst/>
            <a:rect l="textAreaLeft" t="textAreaTop" r="textAreaRight" b="textAreaBottom"/>
            <a:pathLst>
              <a:path w="2596742" h="5616575">
                <a:moveTo>
                  <a:pt x="0" y="0"/>
                </a:moveTo>
                <a:lnTo>
                  <a:pt x="2596742" y="0"/>
                </a:lnTo>
                <a:lnTo>
                  <a:pt x="259674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31F2D880-229E-4FB4-9D42-26404DB86AF2}" type="slidenum"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Tijdelijke aanduiding voor afbeelding 10"/>
          <p:cNvSpPr/>
          <p:nvPr/>
        </p:nvSpPr>
        <p:spPr>
          <a:xfrm>
            <a:off x="623880" y="627480"/>
            <a:ext cx="10941480" cy="5607000"/>
          </a:xfrm>
          <a:custGeom>
            <a:avLst/>
            <a:gdLst>
              <a:gd name="textAreaLeft" fmla="*/ 0 w 10941480"/>
              <a:gd name="textAreaRight" fmla="*/ 10942920 w 10941480"/>
              <a:gd name="textAreaTop" fmla="*/ 0 h 5607000"/>
              <a:gd name="textAreaBottom" fmla="*/ 5608440 h 5607000"/>
            </a:gdLst>
            <a:ahLst/>
            <a:cxnLst/>
            <a:rect l="textAreaLeft" t="textAreaTop" r="textAreaRight" b="textAreaBottom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428" name="Picture 2"/>
          <p:cNvPicPr/>
          <p:nvPr/>
        </p:nvPicPr>
        <p:blipFill>
          <a:blip r:embed="rId3"/>
          <a:stretch/>
        </p:blipFill>
        <p:spPr>
          <a:xfrm>
            <a:off x="5143680" y="2476440"/>
            <a:ext cx="2206800" cy="2206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4981b11-7cc4-4c8f-9c3e-2129052288cd">
      <UserInfo>
        <DisplayName>IDLab.Antwerp.RepLearning Members</DisplayName>
        <AccountId>20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2B4696FA532A40B101AAB904F46386" ma:contentTypeVersion="10" ma:contentTypeDescription="Create a new document." ma:contentTypeScope="" ma:versionID="0bce5ebee900f57e6df4d6590b142ecf">
  <xsd:schema xmlns:xsd="http://www.w3.org/2001/XMLSchema" xmlns:xs="http://www.w3.org/2001/XMLSchema" xmlns:p="http://schemas.microsoft.com/office/2006/metadata/properties" xmlns:ns2="ef3dfa79-3fb5-49cc-bb60-ff86a86e70a3" xmlns:ns3="e4981b11-7cc4-4c8f-9c3e-2129052288cd" targetNamespace="http://schemas.microsoft.com/office/2006/metadata/properties" ma:root="true" ma:fieldsID="fe7d5d80b13dbb2d8e5b57df67de61f5" ns2:_="" ns3:_="">
    <xsd:import namespace="ef3dfa79-3fb5-49cc-bb60-ff86a86e70a3"/>
    <xsd:import namespace="e4981b11-7cc4-4c8f-9c3e-2129052288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dfa79-3fb5-49cc-bb60-ff86a86e70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981b11-7cc4-4c8f-9c3e-2129052288c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505DA7-970A-48E0-B2E0-36FCAF7D60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0DC311-B62B-402E-AD87-E93DCA734222}">
  <ds:schemaRefs>
    <ds:schemaRef ds:uri="http://schemas.microsoft.com/office/2006/metadata/properties"/>
    <ds:schemaRef ds:uri="http://schemas.microsoft.com/office/infopath/2007/PartnerControls"/>
    <ds:schemaRef ds:uri="e4981b11-7cc4-4c8f-9c3e-2129052288cd"/>
  </ds:schemaRefs>
</ds:datastoreItem>
</file>

<file path=customXml/itemProps3.xml><?xml version="1.0" encoding="utf-8"?>
<ds:datastoreItem xmlns:ds="http://schemas.openxmlformats.org/officeDocument/2006/customXml" ds:itemID="{3D61A524-3F53-4951-8EE1-08CD26D981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3dfa79-3fb5-49cc-bb60-ff86a86e70a3"/>
    <ds:schemaRef ds:uri="e4981b11-7cc4-4c8f-9c3e-2129052288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385</TotalTim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60</vt:i4>
      </vt:variant>
      <vt:variant>
        <vt:lpstr>Slide Titles</vt:lpstr>
      </vt:variant>
      <vt:variant>
        <vt:i4>9</vt:i4>
      </vt:variant>
    </vt:vector>
  </HeadingPairs>
  <TitlesOfParts>
    <vt:vector size="69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 Distributed Systems  Assignment 1: Webservices 2023-2024</vt:lpstr>
      <vt:lpstr>Teaching Assistants</vt:lpstr>
      <vt:lpstr>Course Layout</vt:lpstr>
      <vt:lpstr>Assignment 1 : Webservices</vt:lpstr>
      <vt:lpstr>Assignment 1 : Webservices</vt:lpstr>
      <vt:lpstr>Assignment 1 : Webservices</vt:lpstr>
      <vt:lpstr>Submission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/>
  <cp:revision>103</cp:revision>
  <dcterms:created xsi:type="dcterms:W3CDTF">2022-03-14T10:38:36Z</dcterms:created>
  <dcterms:modified xsi:type="dcterms:W3CDTF">2024-03-19T08:45:16Z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0x0101009A2B4696FA532A40B101AAB904F46386</vt:lpwstr>
  </property>
  <property fmtid="{D5CDD505-2E9C-101B-9397-08002B2CF9AE}" pid="3" name="MSIP_Label_f0eba32c-0974-4663-a3a1-3cd8c30938e9_ActionId">
    <vt:lpwstr>f86b245f-079c-49e1-a5b3-c1b67fac1a0b</vt:lpwstr>
  </property>
  <property fmtid="{D5CDD505-2E9C-101B-9397-08002B2CF9AE}" pid="4" name="MSIP_Label_f0eba32c-0974-4663-a3a1-3cd8c30938e9_ContentBits">
    <vt:lpwstr>0</vt:lpwstr>
  </property>
  <property fmtid="{D5CDD505-2E9C-101B-9397-08002B2CF9AE}" pid="5" name="MSIP_Label_f0eba32c-0974-4663-a3a1-3cd8c30938e9_Enabled">
    <vt:lpwstr>true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etDate">
    <vt:lpwstr>2022-03-15T16:28:19Z</vt:lpwstr>
  </property>
  <property fmtid="{D5CDD505-2E9C-101B-9397-08002B2CF9AE}" pid="9" name="MSIP_Label_f0eba32c-0974-4663-a3a1-3cd8c30938e9_SiteId">
    <vt:lpwstr>a72d5a72-25ee-40f0-9bd1-067cb5b770d4</vt:lpwstr>
  </property>
  <property fmtid="{D5CDD505-2E9C-101B-9397-08002B2CF9AE}" pid="10" name="PresentationFormat">
    <vt:lpwstr>Widescreen</vt:lpwstr>
  </property>
  <property fmtid="{D5CDD505-2E9C-101B-9397-08002B2CF9AE}" pid="11" name="Slides">
    <vt:r8>9</vt:r8>
  </property>
</Properties>
</file>